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3429093-4B5B-4A35-835B-85F60D396222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50F0B0F-0F78-4C12-A8FC-4ACB3E7191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724835" cy="2015924"/>
          </a:xfrm>
        </p:spPr>
        <p:txBody>
          <a:bodyPr>
            <a:noAutofit/>
          </a:bodyPr>
          <a:lstStyle/>
          <a:p>
            <a:r>
              <a:rPr lang="en-US" sz="4400" dirty="0" smtClean="0"/>
              <a:t>Reasons for Space Exploration</a:t>
            </a:r>
            <a:endParaRPr lang="en-US" sz="4400" dirty="0"/>
          </a:p>
        </p:txBody>
      </p:sp>
      <p:pic>
        <p:nvPicPr>
          <p:cNvPr id="1026" name="Picture 2" descr="http://images7.alphacoders.com/357/35749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972" r="15939"/>
          <a:stretch/>
        </p:blipFill>
        <p:spPr bwMode="auto">
          <a:xfrm>
            <a:off x="533400" y="1295400"/>
            <a:ext cx="379051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189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Curiosity</a:t>
            </a:r>
          </a:p>
          <a:p>
            <a:r>
              <a:rPr lang="en-US" dirty="0" smtClean="0"/>
              <a:t>Understanding the Universe</a:t>
            </a:r>
          </a:p>
          <a:p>
            <a:r>
              <a:rPr lang="en-US" dirty="0" smtClean="0"/>
              <a:t>Answering the big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440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of new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86108" cy="3508977"/>
          </a:xfrm>
        </p:spPr>
        <p:txBody>
          <a:bodyPr/>
          <a:lstStyle/>
          <a:p>
            <a:r>
              <a:rPr lang="en-US" dirty="0" smtClean="0"/>
              <a:t>Medicinal plants and animals</a:t>
            </a:r>
          </a:p>
          <a:p>
            <a:r>
              <a:rPr lang="en-US" dirty="0" smtClean="0"/>
              <a:t>Plants that can grow in harsh environments</a:t>
            </a:r>
          </a:p>
          <a:p>
            <a:r>
              <a:rPr lang="en-US" dirty="0" smtClean="0"/>
              <a:t>New food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959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Long- terms survival</a:t>
            </a:r>
          </a:p>
          <a:p>
            <a:r>
              <a:rPr lang="en-US" dirty="0" smtClean="0"/>
              <a:t>More living space for our species</a:t>
            </a:r>
          </a:p>
          <a:p>
            <a:r>
              <a:rPr lang="en-US" dirty="0" smtClean="0"/>
              <a:t>Escape from war, persecution, and poor living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255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New </a:t>
            </a:r>
            <a:r>
              <a:rPr lang="en-US" dirty="0"/>
              <a:t>R</a:t>
            </a:r>
            <a:r>
              <a:rPr lang="en-US" dirty="0" smtClean="0"/>
              <a:t>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sources</a:t>
            </a:r>
          </a:p>
          <a:p>
            <a:r>
              <a:rPr lang="en-US" dirty="0" smtClean="0"/>
              <a:t>Fuel and energy sources</a:t>
            </a:r>
          </a:p>
          <a:p>
            <a:r>
              <a:rPr lang="en-US" dirty="0" smtClean="0"/>
              <a:t>New elements and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725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for Intelligent </a:t>
            </a:r>
            <a:r>
              <a:rPr lang="en-US" dirty="0"/>
              <a:t>L</a:t>
            </a:r>
            <a:r>
              <a:rPr lang="en-US" dirty="0" smtClean="0"/>
              <a:t>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technology</a:t>
            </a:r>
          </a:p>
          <a:p>
            <a:r>
              <a:rPr lang="en-US" dirty="0" smtClean="0"/>
              <a:t>New medicines</a:t>
            </a:r>
          </a:p>
          <a:p>
            <a:r>
              <a:rPr lang="en-US" dirty="0" smtClean="0"/>
              <a:t>Discovery of alien cultures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05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Stations</a:t>
            </a:r>
          </a:p>
          <a:p>
            <a:r>
              <a:rPr lang="en-US" dirty="0" smtClean="0"/>
              <a:t>Sharing of resources</a:t>
            </a:r>
          </a:p>
          <a:p>
            <a:r>
              <a:rPr lang="en-US" dirty="0" smtClean="0"/>
              <a:t>Sharing of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0127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414708" cy="3508977"/>
          </a:xfrm>
        </p:spPr>
        <p:txBody>
          <a:bodyPr/>
          <a:lstStyle/>
          <a:p>
            <a:r>
              <a:rPr lang="en-US" dirty="0" smtClean="0"/>
              <a:t>To be the first and the best to do something</a:t>
            </a:r>
          </a:p>
          <a:p>
            <a:r>
              <a:rPr lang="en-US" dirty="0" smtClean="0"/>
              <a:t>To know what we may be up against</a:t>
            </a:r>
          </a:p>
          <a:p>
            <a:r>
              <a:rPr lang="en-US" dirty="0" smtClean="0"/>
              <a:t>Economic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05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5041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</TotalTime>
  <Words>109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Reasons for Space Exploration</vt:lpstr>
      <vt:lpstr>Scientific Discovery</vt:lpstr>
      <vt:lpstr>Discovery of new species</vt:lpstr>
      <vt:lpstr>Colonization</vt:lpstr>
      <vt:lpstr>Finding New Resources</vt:lpstr>
      <vt:lpstr>Search for Intelligent Life</vt:lpstr>
      <vt:lpstr>International Collaboration</vt:lpstr>
      <vt:lpstr>National Security</vt:lpstr>
      <vt:lpstr>Slide 9</vt:lpstr>
    </vt:vector>
  </TitlesOfParts>
  <Company>Moore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FREE</dc:creator>
  <cp:lastModifiedBy>User</cp:lastModifiedBy>
  <cp:revision>5</cp:revision>
  <dcterms:created xsi:type="dcterms:W3CDTF">2014-08-13T19:40:17Z</dcterms:created>
  <dcterms:modified xsi:type="dcterms:W3CDTF">2014-08-13T21:04:18Z</dcterms:modified>
</cp:coreProperties>
</file>